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embeddedFontLst>
    <p:embeddedFont>
      <p:font typeface="Roboto Thin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Candara" panose="020E0502030303020204" pitchFamily="34" charset="0"/>
      <p:regular r:id="rId43"/>
      <p:bold r:id="rId44"/>
      <p:italic r:id="rId45"/>
      <p:boldItalic r:id="rId46"/>
    </p:embeddedFont>
    <p:embeddedFont>
      <p:font typeface="Roboto Black" panose="020B0604020202020204" charset="0"/>
      <p:bold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44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2785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pt-BR"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Brendan Eich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pt-B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872066" y="2675466"/>
            <a:ext cx="7408200" cy="345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spcBef>
                <a:spcPts val="480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2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576262" marR="0" lvl="1" indent="-144462" algn="l" rtl="0">
              <a:spcBef>
                <a:spcPts val="440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22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855662" marR="0" lvl="2" indent="-106362" algn="l" rtl="0">
              <a:spcBef>
                <a:spcPts val="400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20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143000" marR="0" lvl="3" indent="-114300" algn="l" rtl="0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8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1463040" marR="0" lvl="4" indent="-129539" algn="l" rtl="0">
              <a:spcBef>
                <a:spcPts val="320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6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1783079" marR="0" lvl="5" indent="-144779" algn="l" rtl="0">
              <a:spcBef>
                <a:spcPts val="384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2103120" marR="0" lvl="6" indent="-147320" algn="l" rtl="0">
              <a:spcBef>
                <a:spcPts val="384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2423160" marR="0" lvl="7" indent="-149860" algn="l" rtl="0">
              <a:spcBef>
                <a:spcPts val="384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2743200" marR="0" lvl="8" indent="-139700" algn="l" rtl="0">
              <a:spcBef>
                <a:spcPts val="384"/>
              </a:spcBef>
              <a:buClr>
                <a:schemeClr val="accent1"/>
              </a:buClr>
              <a:buSzPct val="100000"/>
              <a:buFont typeface="Noto Sans Symbols"/>
              <a:buChar char="∗"/>
              <a:defRPr sz="1400" b="0" i="0" u="none" strike="noStrike" cap="non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5163671" y="6250164"/>
            <a:ext cx="3786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93638" y="6250164"/>
            <a:ext cx="3786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3991087" y="6250162"/>
            <a:ext cx="11619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rPr>
              <a:t>‹nº›</a:t>
            </a:fld>
            <a:endParaRPr lang="pt-BR" sz="1000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FFFFFF"/>
              </a:buClr>
              <a:buFont typeface="Candara"/>
              <a:buNone/>
              <a:defRPr sz="4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‹nº›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427500" y="2365650"/>
            <a:ext cx="8289000" cy="2126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endParaRPr sz="6000" i="0" u="none" strike="noStrike" cap="none">
              <a:solidFill>
                <a:srgbClr val="9FC5E8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960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TalentW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427500" y="2289450"/>
            <a:ext cx="7341600" cy="8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ndara"/>
              <a:buNone/>
            </a:pPr>
            <a:r>
              <a:rPr lang="pt-BR" sz="6000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Minicurso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3033165" y="131585"/>
            <a:ext cx="3672300" cy="644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41300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20700" y="2144100"/>
            <a:ext cx="8502600" cy="25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3600" i="0" u="none" strike="noStrike" cap="none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rPr>
              <a:t>&lt;!DOCTYPE html PUBLIC "-//W3C//DTD XHTML 1.0 Transitional//EN" "http://www.w3.org/TR/xhtml1/DTD/xhtml1-transitional.dtd"&gt;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11525" y="891300"/>
            <a:ext cx="2535900" cy="12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6000" i="0" u="none" strike="noStrike" cap="none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Antes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541150" y="3127497"/>
            <a:ext cx="4061700" cy="60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3600" i="0" u="none" strike="noStrike" cap="none">
                <a:solidFill>
                  <a:srgbClr val="4A86E8"/>
                </a:solidFill>
                <a:latin typeface="Roboto Thin"/>
                <a:ea typeface="Roboto Thin"/>
                <a:cs typeface="Roboto Thin"/>
                <a:sym typeface="Roboto Thin"/>
              </a:rPr>
              <a:t>&lt;!DOCTYPE html&gt;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11525" y="891300"/>
            <a:ext cx="2535900" cy="12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6000" i="0" u="none" strike="noStrike" cap="none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pt-BR" sz="6000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gora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49800" y="2637000"/>
            <a:ext cx="7844400" cy="158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360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&lt;meta http-equiv="Content-Type" content="text/html; charset=UTF-8"&gt;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11525" y="891300"/>
            <a:ext cx="2535900" cy="12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6000" i="0" u="none" strike="noStrike" cap="none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Antes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924347" y="3064643"/>
            <a:ext cx="5295299" cy="72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3600" i="0" u="none" strike="noStrike" cap="none">
                <a:solidFill>
                  <a:srgbClr val="4A86E8"/>
                </a:solidFill>
                <a:latin typeface="Roboto Thin"/>
                <a:ea typeface="Roboto Thin"/>
                <a:cs typeface="Roboto Thin"/>
                <a:sym typeface="Roboto Thin"/>
              </a:rPr>
              <a:t>&lt;meta charset="UTF-8"&gt;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11525" y="891300"/>
            <a:ext cx="2535900" cy="12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6000" i="0" u="none" strike="noStrike" cap="none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pt-BR" sz="6000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gora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994850"/>
            <a:ext cx="8229600" cy="2868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35052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Thin"/>
            </a:pPr>
            <a:r>
              <a:rPr lang="pt-BR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Canvas</a:t>
            </a:r>
          </a:p>
          <a:p>
            <a:pPr marL="274320" marR="0" lvl="0" indent="-35052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Thin"/>
            </a:pPr>
            <a:r>
              <a:rPr lang="pt-BR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Elementos vídeo/áudio</a:t>
            </a:r>
          </a:p>
          <a:p>
            <a:pPr marL="274320" marR="0" lvl="0" indent="-35052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Thin"/>
            </a:pPr>
            <a:r>
              <a:rPr lang="pt-BR" sz="360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Suporte para armazenamento local</a:t>
            </a:r>
          </a:p>
          <a:p>
            <a:pPr marL="274320" marR="0" lvl="0" indent="-350520" algn="l" rtl="0">
              <a:spcBef>
                <a:spcPts val="480"/>
              </a:spcBef>
              <a:buClr>
                <a:srgbClr val="FFFFFF"/>
              </a:buClr>
              <a:buSzPct val="100000"/>
              <a:buFont typeface="Roboto Thin"/>
            </a:pPr>
            <a:r>
              <a:rPr lang="pt-BR" sz="360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Novas tags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45342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r>
              <a:rPr lang="pt-BR" sz="4400" i="0" u="none" strike="noStrike" cap="none">
                <a:solidFill>
                  <a:srgbClr val="9FC5E8"/>
                </a:solidFill>
                <a:latin typeface="Roboto Black"/>
                <a:ea typeface="Roboto Black"/>
                <a:cs typeface="Roboto Black"/>
                <a:sym typeface="Roboto Black"/>
              </a:rPr>
              <a:t>O que foi adicionado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49950" y="4790900"/>
            <a:ext cx="8229600" cy="17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20000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css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79511" y="1700808"/>
            <a:ext cx="8784976" cy="2952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Candara"/>
              <a:buNone/>
            </a:pPr>
            <a:r>
              <a:rPr lang="pt-BR" sz="5400" b="1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Cascading Style Sheets</a:t>
            </a:r>
            <a:br>
              <a:rPr lang="pt-BR" sz="5400" b="1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pt-BR" sz="4500" b="1" i="0" u="none" strike="noStrike" cap="none">
                <a:solidFill>
                  <a:srgbClr val="9FC5E8"/>
                </a:solidFill>
                <a:latin typeface="Candara"/>
                <a:ea typeface="Candara"/>
                <a:cs typeface="Candara"/>
                <a:sym typeface="Candara"/>
              </a:rPr>
              <a:t>Folhas de Estilo em Cascata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86E8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69000" y="3190800"/>
            <a:ext cx="8140800" cy="366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27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1994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 descr="Resultado de imagem para Håkon Wium L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5206"/>
            <a:ext cx="9144000" cy="514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Resultado de imagem para talen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18" y="1484783"/>
            <a:ext cx="8069839" cy="367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72066" y="2675466"/>
            <a:ext cx="7408332" cy="34506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1" name="Shape 191" descr="Resultado de imagem para Bert Bos e Håkon Wium L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26635"/>
            <a:ext cx="9144000" cy="612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872066" y="2675466"/>
            <a:ext cx="7408332" cy="34506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endParaRPr sz="4400" b="0" i="0" u="none" strike="noStrike" cap="non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9" name="Shape 199" descr="Imagem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011"/>
            <a:ext cx="9250996" cy="682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 descr="https://img.devrant.io/devrant/rant/r_458409_aXZp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8640"/>
            <a:ext cx="9144000" cy="644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872066" y="2675466"/>
            <a:ext cx="7408332" cy="34506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endParaRPr sz="4400" b="0" i="0" u="none" strike="noStrike" cap="non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13" name="Shape 213" descr="https://lh3.googleusercontent.com/-CKuwefQHw0I/TWl99W8IoFI/AAAAAAAAABQ/rmIjN6iXhuY/s1600/101_3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11" y="0"/>
            <a:ext cx="91805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872066" y="2675466"/>
            <a:ext cx="7408332" cy="34506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1"/>
              </a:buClr>
              <a:buSzPct val="100000"/>
              <a:buFont typeface="Noto Sans Symbols"/>
              <a:buNone/>
            </a:pPr>
            <a:endParaRPr sz="2400" b="0" i="0" u="none" strike="noStrike" cap="none">
              <a:solidFill>
                <a:schemeClr val="dk2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FFFF"/>
              </a:buClr>
              <a:buSzPct val="25000"/>
              <a:buFont typeface="Candara"/>
              <a:buNone/>
            </a:pPr>
            <a:endParaRPr sz="4400" b="0" i="0" u="none" strike="noStrike" cap="non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21" name="Shape 221" descr="https://exp.cdn-hotels.com/hotels/1000000/900000/892100/892094/892094_74_z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0666"/>
            <a:ext cx="9252520" cy="607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749950" y="4790900"/>
            <a:ext cx="8229600" cy="177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20000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JS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562400" y="3103199"/>
            <a:ext cx="6019200" cy="65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accent1"/>
              </a:buClr>
              <a:buSzPct val="25000"/>
              <a:buFont typeface="Candara"/>
              <a:buNone/>
            </a:pPr>
            <a:r>
              <a:rPr lang="pt-BR" sz="5400" b="1" i="0" u="none" strike="noStrike" cap="none">
                <a:solidFill>
                  <a:srgbClr val="FFFFFF"/>
                </a:solidFill>
              </a:rPr>
              <a:t>JavaScript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152325" y="2982675"/>
            <a:ext cx="9144000" cy="326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1995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650" y="0"/>
            <a:ext cx="554667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59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Por-que-usar-JavaScrip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074"/>
            <a:ext cx="9144000" cy="400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https://cdn-images-1.medium.com/max/2000/1*l4xICbIIYlz1OTymWCoUTw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44130"/>
            <a:ext cx="9076899" cy="503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411760" y="764704"/>
            <a:ext cx="5536200" cy="488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0" lvl="0" indent="-1143000">
              <a:spcBef>
                <a:spcPts val="0"/>
              </a:spcBef>
              <a:buClr>
                <a:srgbClr val="FFFF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sz="9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endParaRPr lang="pt-BR" sz="9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762000" lvl="0" indent="-1143000">
              <a:spcBef>
                <a:spcPts val="0"/>
              </a:spcBef>
              <a:buClr>
                <a:srgbClr val="FFFF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sz="9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while</a:t>
            </a:r>
            <a:endParaRPr lang="pt-BR" sz="9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762000" lvl="0" indent="-1143000">
              <a:spcBef>
                <a:spcPts val="0"/>
              </a:spcBef>
              <a:buClr>
                <a:srgbClr val="FFFF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sz="9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switch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457200" y="2466075"/>
            <a:ext cx="3989700" cy="222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4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 num;</a:t>
            </a:r>
          </a:p>
          <a:p>
            <a:pPr lvl="0">
              <a:spcBef>
                <a:spcPts val="0"/>
              </a:spcBef>
              <a:buNone/>
            </a:pPr>
            <a:r>
              <a:rPr lang="pt-BR" sz="48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String nome;</a:t>
            </a:r>
          </a:p>
          <a:p>
            <a:pPr lvl="0">
              <a:spcBef>
                <a:spcPts val="0"/>
              </a:spcBef>
              <a:buNone/>
            </a:pPr>
            <a:endParaRPr sz="4800">
              <a:solidFill>
                <a:srgbClr val="00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29600" cy="125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Tipagem Dinâmica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154300" y="2466075"/>
            <a:ext cx="3989700" cy="222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800">
                <a:solidFill>
                  <a:srgbClr val="00FF00"/>
                </a:solidFill>
                <a:latin typeface="Roboto Light"/>
                <a:ea typeface="Roboto Light"/>
                <a:cs typeface="Roboto Light"/>
                <a:sym typeface="Roboto Light"/>
              </a:rPr>
              <a:t>var num;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4800">
                <a:solidFill>
                  <a:srgbClr val="00FF00"/>
                </a:solidFill>
                <a:latin typeface="Roboto Light"/>
                <a:ea typeface="Roboto Light"/>
                <a:cs typeface="Roboto Light"/>
                <a:sym typeface="Roboto Light"/>
              </a:rPr>
              <a:t>var nome;</a:t>
            </a:r>
          </a:p>
          <a:p>
            <a:pPr lvl="0" rtl="0">
              <a:spcBef>
                <a:spcPts val="0"/>
              </a:spcBef>
              <a:buNone/>
            </a:pPr>
            <a:endParaRPr sz="4800">
              <a:solidFill>
                <a:srgbClr val="00FF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72800" y="3030900"/>
            <a:ext cx="8198400" cy="79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800">
                <a:solidFill>
                  <a:srgbClr val="4A86E8"/>
                </a:solidFill>
              </a:rPr>
              <a:t>github.com/HigorC/MiniCurso-TalentW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749950" y="5530975"/>
            <a:ext cx="8229600" cy="1063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5000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185850" y="3223300"/>
            <a:ext cx="8772300" cy="9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accent1"/>
              </a:buClr>
              <a:buSzPct val="25000"/>
              <a:buFont typeface="Candara"/>
              <a:buNone/>
            </a:pPr>
            <a:r>
              <a:rPr lang="pt-BR" sz="4000" b="1">
                <a:solidFill>
                  <a:srgbClr val="A4C2F4"/>
                </a:solidFill>
                <a:latin typeface="Candara"/>
                <a:ea typeface="Candara"/>
                <a:cs typeface="Candara"/>
                <a:sym typeface="Candara"/>
              </a:rPr>
              <a:t>Linguagem de Marcação de Hipertexto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79550" y="2363000"/>
            <a:ext cx="8784900" cy="118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Candara"/>
              <a:buNone/>
            </a:pPr>
            <a:r>
              <a:rPr lang="pt-BR" sz="5400" b="1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Hypertext Markup Language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-93300"/>
            <a:ext cx="9144000" cy="1538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6705399" y="75600"/>
            <a:ext cx="2270400" cy="12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7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XML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40575" y="1735625"/>
            <a:ext cx="8553000" cy="45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9700" marR="139700" lvl="0" indent="-698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>
                <a:solidFill>
                  <a:srgbClr val="F79646"/>
                </a:solidFill>
                <a:latin typeface="Roboto Light"/>
                <a:ea typeface="Roboto Light"/>
                <a:cs typeface="Roboto Light"/>
                <a:sym typeface="Roboto Light"/>
              </a:rPr>
              <a:t>&lt;?xml version="1.0" encoding="ISO-8859-1"?&gt;</a:t>
            </a:r>
          </a:p>
          <a:p>
            <a:pPr marL="139700" marR="139700" lvl="0" indent="-698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&lt;receita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nome=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"pão"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tempo_de_preparo=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"5 minutos"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tempo_de_cozimento=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"1 hora"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&lt;titulo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&gt;Pão simples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&lt;/titulo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&lt;ingredientes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quantidade=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"3"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unidade=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"xícaras"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Farinha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quantidade=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"7"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unidade=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"gramas"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Fermento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quantidade=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"1.5"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unidade=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"xícaras"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estado=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"morna"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Água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quantidade=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"1"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unidade=</a:t>
            </a:r>
            <a:r>
              <a:rPr lang="pt-BR" sz="1700">
                <a:solidFill>
                  <a:srgbClr val="BA2121"/>
                </a:solidFill>
                <a:latin typeface="Roboto Light"/>
                <a:ea typeface="Roboto Light"/>
                <a:cs typeface="Roboto Light"/>
                <a:sym typeface="Roboto Light"/>
              </a:rPr>
              <a:t>"colheres de chá"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Sal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&lt;/ingrediente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&lt;/ingredientes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&lt;instrucoes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&gt;Misture todos os ingredientes, e dissolva bem.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&gt;Cubra com um pano e deixe por uma hora em um local morno.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 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&gt;Misture novamente, coloque numa bandeja e asse num forno.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&lt;/passo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&lt;/instrucoes</a:t>
            </a:r>
            <a: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&gt;</a:t>
            </a:r>
            <a:br>
              <a:rPr lang="pt-BR" sz="1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7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&lt;/receita&gt;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15600" y="1415875"/>
            <a:ext cx="9175200" cy="5442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9FC5E8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80450" y="130825"/>
            <a:ext cx="3228300" cy="115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ndara"/>
              <a:buNone/>
            </a:pPr>
            <a:r>
              <a:rPr lang="pt-BR" sz="7200" i="0" u="none" strike="noStrike" cap="none">
                <a:solidFill>
                  <a:srgbClr val="4A86E8"/>
                </a:solidFill>
                <a:latin typeface="Roboto Black"/>
                <a:ea typeface="Roboto Black"/>
                <a:cs typeface="Roboto Black"/>
                <a:sym typeface="Roboto Black"/>
              </a:rPr>
              <a:t>LATEX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02450" y="1837550"/>
            <a:ext cx="7877700" cy="39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9700" marR="139700" lvl="0" indent="-69850" rt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\documentclass</a:t>
            </a:r>
            <a:r>
              <a:rPr lang="pt-BR" sz="18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[12pt,a4paper]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article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\usepackage</a:t>
            </a:r>
            <a:r>
              <a:rPr lang="pt-BR" sz="18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[brazil]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babel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\usepackage</a:t>
            </a:r>
            <a:r>
              <a:rPr lang="pt-BR" sz="18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[utf8]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inputenc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\usepackage</a:t>
            </a:r>
            <a:r>
              <a:rPr lang="pt-BR" sz="1800">
                <a:solidFill>
                  <a:srgbClr val="00A300"/>
                </a:solidFill>
                <a:latin typeface="Roboto Light"/>
                <a:ea typeface="Roboto Light"/>
                <a:cs typeface="Roboto Light"/>
                <a:sym typeface="Roboto Light"/>
              </a:rPr>
              <a:t>[T1]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fontenc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\title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 Sistema </a:t>
            </a: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\LaTeX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\begin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\maketitle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ideia central do</a:t>
            </a:r>
            <a:r>
              <a:rPr lang="pt-BR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\LaTeX\</a:t>
            </a:r>
            <a:r>
              <a:rPr lang="pt-BR" sz="1800">
                <a:solidFill>
                  <a:srgbClr val="008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é distanciar o autor</a:t>
            </a:r>
            <a:b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pt-BR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 máximo possível da apresentação visual da informação.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86E8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1069000" y="3190800"/>
            <a:ext cx="8140800" cy="366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27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1991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https://upload.wikimedia.org/wikipedia/commons/thumb/9/9d/Sir_Tim_Berners-Lee.jpg/1200px-Sir_Tim_Berners-Le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" y="332650"/>
            <a:ext cx="9144000" cy="6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Apresentação na tela (4:3)</PresentationFormat>
  <Paragraphs>74</Paragraphs>
  <Slides>32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1" baseType="lpstr">
      <vt:lpstr>Arial</vt:lpstr>
      <vt:lpstr>Roboto Thin</vt:lpstr>
      <vt:lpstr>Roboto Light</vt:lpstr>
      <vt:lpstr>Wingdings</vt:lpstr>
      <vt:lpstr>Candara</vt:lpstr>
      <vt:lpstr>Roboto Black</vt:lpstr>
      <vt:lpstr>Calibri</vt:lpstr>
      <vt:lpstr>Noto Sans Symbols</vt:lpstr>
      <vt:lpstr>Simple Light</vt:lpstr>
      <vt:lpstr> TalentW</vt:lpstr>
      <vt:lpstr>Apresentação do PowerPoint</vt:lpstr>
      <vt:lpstr>Apresentação do PowerPoint</vt:lpstr>
      <vt:lpstr>html</vt:lpstr>
      <vt:lpstr>Hypertext Markup Language</vt:lpstr>
      <vt:lpstr>Apresentação do PowerPoint</vt:lpstr>
      <vt:lpstr>LATEX</vt:lpstr>
      <vt:lpstr>Apresentação do PowerPoint</vt:lpstr>
      <vt:lpstr>Apresentação do PowerPoint</vt:lpstr>
      <vt:lpstr>Apresentação do PowerPoint</vt:lpstr>
      <vt:lpstr>Antes</vt:lpstr>
      <vt:lpstr>Agora</vt:lpstr>
      <vt:lpstr>Antes</vt:lpstr>
      <vt:lpstr>Agora</vt:lpstr>
      <vt:lpstr>O que foi adicionado</vt:lpstr>
      <vt:lpstr>css</vt:lpstr>
      <vt:lpstr>Cascading Style Sheets Folhas de Estilo em Cascata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JS</vt:lpstr>
      <vt:lpstr>JavaScript</vt:lpstr>
      <vt:lpstr>Apresentação do PowerPoint</vt:lpstr>
      <vt:lpstr>Apresentação do PowerPoint</vt:lpstr>
      <vt:lpstr>Apresentação do PowerPoint</vt:lpstr>
      <vt:lpstr>Apresentação do PowerPoint</vt:lpstr>
      <vt:lpstr>Tipagem Dinâmica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TalentW</dc:title>
  <cp:lastModifiedBy>Higor</cp:lastModifiedBy>
  <cp:revision>1</cp:revision>
  <dcterms:modified xsi:type="dcterms:W3CDTF">2017-08-29T20:49:27Z</dcterms:modified>
</cp:coreProperties>
</file>